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3" r:id="rId4"/>
    <p:sldId id="257" r:id="rId5"/>
    <p:sldId id="260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8E7C15-D9F4-4496-A41B-F835CFC958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042" y="2554635"/>
            <a:ext cx="8679915" cy="1748729"/>
          </a:xfrm>
        </p:spPr>
        <p:txBody>
          <a:bodyPr/>
          <a:lstStyle/>
          <a:p>
            <a:r>
              <a:rPr lang="en-US" dirty="0"/>
              <a:t>C</a:t>
            </a:r>
            <a:r>
              <a:rPr lang="ru-RU" dirty="0" err="1"/>
              <a:t>оздание</a:t>
            </a:r>
            <a:r>
              <a:rPr lang="ru-RU" dirty="0"/>
              <a:t> двухмерной пошаговой игры на </a:t>
            </a:r>
            <a:r>
              <a:rPr lang="ru-RU" dirty="0" err="1"/>
              <a:t>PyGame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46A6DE2-F56F-4191-A92A-6DB84962BE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2530" y="1414737"/>
            <a:ext cx="8673427" cy="330174"/>
          </a:xfrm>
        </p:spPr>
        <p:txBody>
          <a:bodyPr/>
          <a:lstStyle/>
          <a:p>
            <a:r>
              <a:rPr lang="ru-RU" dirty="0"/>
              <a:t>Авторы</a:t>
            </a:r>
            <a:r>
              <a:rPr lang="en-US" dirty="0"/>
              <a:t>:</a:t>
            </a:r>
            <a:r>
              <a:rPr lang="ru-RU" dirty="0"/>
              <a:t> Белозеров Ярослав, Роман </a:t>
            </a:r>
            <a:r>
              <a:rPr lang="ru-RU" dirty="0" err="1"/>
              <a:t>Михренин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7611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381B2C-8ED4-4805-8E42-BD72C5C34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Идея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7D251B-4281-4FD2-B8C6-06457B14BAEE}"/>
              </a:ext>
            </a:extLst>
          </p:cNvPr>
          <p:cNvSpPr txBox="1"/>
          <p:nvPr/>
        </p:nvSpPr>
        <p:spPr>
          <a:xfrm>
            <a:off x="4848836" y="2782669"/>
            <a:ext cx="6442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Создать пошаговую двухмерную игру с уникальными игровыми механиками</a:t>
            </a:r>
          </a:p>
        </p:txBody>
      </p:sp>
    </p:spTree>
    <p:extLst>
      <p:ext uri="{BB962C8B-B14F-4D97-AF65-F5344CB8AC3E}">
        <p14:creationId xmlns:p14="http://schemas.microsoft.com/office/powerpoint/2010/main" val="922751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трелка: развернутая 3">
            <a:extLst>
              <a:ext uri="{FF2B5EF4-FFF2-40B4-BE49-F238E27FC236}">
                <a16:creationId xmlns:a16="http://schemas.microsoft.com/office/drawing/2014/main" id="{F84E63FF-0548-4D9A-BDFC-24CAE708D929}"/>
              </a:ext>
            </a:extLst>
          </p:cNvPr>
          <p:cNvSpPr/>
          <p:nvPr/>
        </p:nvSpPr>
        <p:spPr>
          <a:xfrm>
            <a:off x="662730" y="847288"/>
            <a:ext cx="679509" cy="377504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5" name="Стрелка: развернутая 4">
            <a:extLst>
              <a:ext uri="{FF2B5EF4-FFF2-40B4-BE49-F238E27FC236}">
                <a16:creationId xmlns:a16="http://schemas.microsoft.com/office/drawing/2014/main" id="{53736D1D-FA63-4A30-9760-955BD233A079}"/>
              </a:ext>
            </a:extLst>
          </p:cNvPr>
          <p:cNvSpPr/>
          <p:nvPr/>
        </p:nvSpPr>
        <p:spPr>
          <a:xfrm rot="10800000">
            <a:off x="662729" y="1224792"/>
            <a:ext cx="679509" cy="377504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591A25-4313-4D3E-8BDA-D52694A28BF3}"/>
              </a:ext>
            </a:extLst>
          </p:cNvPr>
          <p:cNvSpPr txBox="1"/>
          <p:nvPr/>
        </p:nvSpPr>
        <p:spPr>
          <a:xfrm>
            <a:off x="356530" y="377505"/>
            <a:ext cx="1291905" cy="377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 main()</a:t>
            </a:r>
            <a:endParaRPr lang="ru-RU" dirty="0"/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42F78A12-BF45-4337-8D0A-7F93A10107F6}"/>
              </a:ext>
            </a:extLst>
          </p:cNvPr>
          <p:cNvSpPr/>
          <p:nvPr/>
        </p:nvSpPr>
        <p:spPr>
          <a:xfrm>
            <a:off x="7273255" y="377505"/>
            <a:ext cx="1937857" cy="4446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 Board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15408F-CD7A-467E-8C40-C1110C637A2C}"/>
              </a:ext>
            </a:extLst>
          </p:cNvPr>
          <p:cNvSpPr txBox="1"/>
          <p:nvPr/>
        </p:nvSpPr>
        <p:spPr>
          <a:xfrm>
            <a:off x="7038363" y="968928"/>
            <a:ext cx="25502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Рендер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Обработка игровых правил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ИИ врагов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Поле с игрой</a:t>
            </a: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FFA9E3FF-D6BE-417D-A583-BEE4EEE153ED}"/>
              </a:ext>
            </a:extLst>
          </p:cNvPr>
          <p:cNvCxnSpPr/>
          <p:nvPr/>
        </p:nvCxnSpPr>
        <p:spPr>
          <a:xfrm>
            <a:off x="1711354" y="968928"/>
            <a:ext cx="50669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B69E5CC4-0D09-495F-BDD4-E9C72764F2BB}"/>
              </a:ext>
            </a:extLst>
          </p:cNvPr>
          <p:cNvSpPr/>
          <p:nvPr/>
        </p:nvSpPr>
        <p:spPr>
          <a:xfrm>
            <a:off x="2919369" y="4433574"/>
            <a:ext cx="2525086" cy="1241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class Creature</a:t>
            </a:r>
          </a:p>
          <a:p>
            <a:r>
              <a:rPr lang="en-US" dirty="0"/>
              <a:t>class Wall</a:t>
            </a:r>
          </a:p>
          <a:p>
            <a:r>
              <a:rPr lang="en-US" dirty="0"/>
              <a:t>class Boom</a:t>
            </a:r>
          </a:p>
          <a:p>
            <a:r>
              <a:rPr lang="en-US" dirty="0"/>
              <a:t>class </a:t>
            </a:r>
            <a:r>
              <a:rPr lang="en-US" dirty="0" err="1"/>
              <a:t>ShootSprite</a:t>
            </a:r>
            <a:endParaRPr lang="ru-RU" dirty="0"/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AF6B926A-CFC6-4364-BC71-3B408DF580B0}"/>
              </a:ext>
            </a:extLst>
          </p:cNvPr>
          <p:cNvSpPr/>
          <p:nvPr/>
        </p:nvSpPr>
        <p:spPr>
          <a:xfrm>
            <a:off x="255864" y="4832059"/>
            <a:ext cx="2172748" cy="4446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class </a:t>
            </a:r>
            <a:r>
              <a:rPr lang="en-US" dirty="0" err="1"/>
              <a:t>CellObject</a:t>
            </a:r>
            <a:endParaRPr lang="ru-RU" dirty="0"/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17D17037-0B66-49B6-A3E3-1B495410C1FC}"/>
              </a:ext>
            </a:extLst>
          </p:cNvPr>
          <p:cNvCxnSpPr>
            <a:stCxn id="13" idx="3"/>
            <a:endCxn id="12" idx="1"/>
          </p:cNvCxnSpPr>
          <p:nvPr/>
        </p:nvCxnSpPr>
        <p:spPr>
          <a:xfrm>
            <a:off x="2428612" y="5054360"/>
            <a:ext cx="4907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B6ABA599-9A01-415A-9C61-1BB7ADD32EF1}"/>
              </a:ext>
            </a:extLst>
          </p:cNvPr>
          <p:cNvSpPr/>
          <p:nvPr/>
        </p:nvSpPr>
        <p:spPr>
          <a:xfrm>
            <a:off x="6010712" y="4153426"/>
            <a:ext cx="2525086" cy="62076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class Player</a:t>
            </a:r>
          </a:p>
          <a:p>
            <a:r>
              <a:rPr lang="en-US" dirty="0"/>
              <a:t>class Enemy</a:t>
            </a:r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EDB56BEC-8CA6-468C-8B72-58BB323145AA}"/>
              </a:ext>
            </a:extLst>
          </p:cNvPr>
          <p:cNvSpPr/>
          <p:nvPr/>
        </p:nvSpPr>
        <p:spPr>
          <a:xfrm>
            <a:off x="5725486" y="5268286"/>
            <a:ext cx="3485626" cy="1241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class </a:t>
            </a:r>
            <a:r>
              <a:rPr lang="en-US" dirty="0" err="1"/>
              <a:t>EnemyShootSprite</a:t>
            </a:r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Pepl</a:t>
            </a:r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EnemyPepl</a:t>
            </a:r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PeplBoom</a:t>
            </a:r>
            <a:endParaRPr lang="en-US" dirty="0"/>
          </a:p>
        </p:txBody>
      </p:sp>
      <p:cxnSp>
        <p:nvCxnSpPr>
          <p:cNvPr id="19" name="Соединитель: уступ 18">
            <a:extLst>
              <a:ext uri="{FF2B5EF4-FFF2-40B4-BE49-F238E27FC236}">
                <a16:creationId xmlns:a16="http://schemas.microsoft.com/office/drawing/2014/main" id="{25380AB4-B314-4BFA-BCF3-28D2427D04E7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924338" y="5469622"/>
            <a:ext cx="801148" cy="4194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1" name="Соединитель: уступ 20">
            <a:extLst>
              <a:ext uri="{FF2B5EF4-FFF2-40B4-BE49-F238E27FC236}">
                <a16:creationId xmlns:a16="http://schemas.microsoft.com/office/drawing/2014/main" id="{6974F078-C11D-4CA0-A624-1E1F7849BAFC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4714613" y="4463810"/>
            <a:ext cx="1296099" cy="18202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379F242-F633-484F-AF07-FE9918557EEA}"/>
              </a:ext>
            </a:extLst>
          </p:cNvPr>
          <p:cNvSpPr txBox="1"/>
          <p:nvPr/>
        </p:nvSpPr>
        <p:spPr>
          <a:xfrm>
            <a:off x="9330654" y="5350462"/>
            <a:ext cx="25502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Имеют параметр </a:t>
            </a:r>
            <a:r>
              <a:rPr lang="en-US" sz="1600" dirty="0"/>
              <a:t>timer</a:t>
            </a:r>
          </a:p>
          <a:p>
            <a:r>
              <a:rPr lang="ru-RU" sz="1600" dirty="0"/>
              <a:t>Функцию </a:t>
            </a:r>
            <a:r>
              <a:rPr lang="en-US" sz="1600" dirty="0" err="1"/>
              <a:t>descrease_timer</a:t>
            </a:r>
            <a:r>
              <a:rPr lang="en-US" sz="1600" dirty="0"/>
              <a:t>() </a:t>
            </a:r>
            <a:r>
              <a:rPr lang="ru-RU" sz="1600" dirty="0"/>
              <a:t>– меняет кадр анимации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12DFF2-BF62-423D-9287-479E117C9833}"/>
              </a:ext>
            </a:extLst>
          </p:cNvPr>
          <p:cNvSpPr txBox="1"/>
          <p:nvPr/>
        </p:nvSpPr>
        <p:spPr>
          <a:xfrm>
            <a:off x="151001" y="3889911"/>
            <a:ext cx="2382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Имеет параметр </a:t>
            </a:r>
            <a:r>
              <a:rPr lang="en-US" sz="1600" dirty="0"/>
              <a:t>angle</a:t>
            </a:r>
          </a:p>
          <a:p>
            <a:r>
              <a:rPr lang="en-US" sz="1600" dirty="0"/>
              <a:t>image – </a:t>
            </a:r>
            <a:r>
              <a:rPr lang="ru-RU" sz="1600" dirty="0"/>
              <a:t>изображение для спрайта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54FFB7-54B9-4D68-B4FC-D572D12EC1E6}"/>
              </a:ext>
            </a:extLst>
          </p:cNvPr>
          <p:cNvSpPr txBox="1"/>
          <p:nvPr/>
        </p:nvSpPr>
        <p:spPr>
          <a:xfrm>
            <a:off x="6430163" y="3259723"/>
            <a:ext cx="31584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Хранит позицию и счет игрока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98A0B07-080F-45B0-8665-CDB0D280A7B9}"/>
              </a:ext>
            </a:extLst>
          </p:cNvPr>
          <p:cNvSpPr txBox="1"/>
          <p:nvPr/>
        </p:nvSpPr>
        <p:spPr>
          <a:xfrm>
            <a:off x="8722453" y="4031449"/>
            <a:ext cx="31584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Хранит позицию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вектор стрельбы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/>
              <a:t>флаг целесообразности земли стрельбы</a:t>
            </a:r>
          </a:p>
          <a:p>
            <a:endParaRPr lang="ru-RU" sz="1600" dirty="0"/>
          </a:p>
        </p:txBody>
      </p:sp>
      <p:cxnSp>
        <p:nvCxnSpPr>
          <p:cNvPr id="35" name="Соединитель: уступ 34">
            <a:extLst>
              <a:ext uri="{FF2B5EF4-FFF2-40B4-BE49-F238E27FC236}">
                <a16:creationId xmlns:a16="http://schemas.microsoft.com/office/drawing/2014/main" id="{EFFA5658-BAD4-4CD8-8472-C267DC00C6C7}"/>
              </a:ext>
            </a:extLst>
          </p:cNvPr>
          <p:cNvCxnSpPr>
            <a:stCxn id="16" idx="0"/>
            <a:endCxn id="32" idx="2"/>
          </p:cNvCxnSpPr>
          <p:nvPr/>
        </p:nvCxnSpPr>
        <p:spPr>
          <a:xfrm rot="5400000" flipH="1" flipV="1">
            <a:off x="7363748" y="3507785"/>
            <a:ext cx="555149" cy="73613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Соединитель: уступ 36">
            <a:extLst>
              <a:ext uri="{FF2B5EF4-FFF2-40B4-BE49-F238E27FC236}">
                <a16:creationId xmlns:a16="http://schemas.microsoft.com/office/drawing/2014/main" id="{74759075-0187-4746-AEA3-E7B11D9B2ECC}"/>
              </a:ext>
            </a:extLst>
          </p:cNvPr>
          <p:cNvCxnSpPr>
            <a:cxnSpLocks/>
            <a:stCxn id="16" idx="2"/>
            <a:endCxn id="33" idx="1"/>
          </p:cNvCxnSpPr>
          <p:nvPr/>
        </p:nvCxnSpPr>
        <p:spPr>
          <a:xfrm rot="5400000" flipH="1" flipV="1">
            <a:off x="7895787" y="3947527"/>
            <a:ext cx="204134" cy="1449198"/>
          </a:xfrm>
          <a:prstGeom prst="bentConnector4">
            <a:avLst>
              <a:gd name="adj1" fmla="val -111985"/>
              <a:gd name="adj2" fmla="val 9356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5146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uper_hot">
            <a:hlinkClick r:id="" action="ppaction://media"/>
            <a:extLst>
              <a:ext uri="{FF2B5EF4-FFF2-40B4-BE49-F238E27FC236}">
                <a16:creationId xmlns:a16="http://schemas.microsoft.com/office/drawing/2014/main" id="{8C94BA7A-CDCF-4F94-93BE-747105ED9A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2268" y="828150"/>
            <a:ext cx="9247464" cy="520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26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A3F08F-9B1E-4ED0-939E-BE1446D51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42242" y="1732174"/>
            <a:ext cx="457506" cy="45750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D35BE2D-8544-4FE5-B523-30AAA48FC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004830" y="1755244"/>
            <a:ext cx="457627" cy="45762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61C810E-B1A0-43B2-9C80-08AAC197A9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9406" y="0"/>
            <a:ext cx="6849922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E1B0CBF-40C0-4D6B-9F95-33B2FC50D181}"/>
              </a:ext>
            </a:extLst>
          </p:cNvPr>
          <p:cNvSpPr txBox="1"/>
          <p:nvPr/>
        </p:nvSpPr>
        <p:spPr>
          <a:xfrm>
            <a:off x="842243" y="2323750"/>
            <a:ext cx="634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Враг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83FFE2-FCBF-40FE-9319-9761F8ECAC09}"/>
              </a:ext>
            </a:extLst>
          </p:cNvPr>
          <p:cNvSpPr txBox="1"/>
          <p:nvPr/>
        </p:nvSpPr>
        <p:spPr>
          <a:xfrm>
            <a:off x="3709567" y="2323750"/>
            <a:ext cx="828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Игрок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4E71AE2-F7C9-4E2D-9F33-C78A7764C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3408" y="1710130"/>
            <a:ext cx="467027" cy="46702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1D8A471-261A-458F-B79A-E758505CEEDC}"/>
              </a:ext>
            </a:extLst>
          </p:cNvPr>
          <p:cNvSpPr txBox="1"/>
          <p:nvPr/>
        </p:nvSpPr>
        <p:spPr>
          <a:xfrm>
            <a:off x="1462986" y="2323750"/>
            <a:ext cx="1011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Коробка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632FA6-7381-4BC2-898A-3D32DE07FC77}"/>
              </a:ext>
            </a:extLst>
          </p:cNvPr>
          <p:cNvSpPr txBox="1"/>
          <p:nvPr/>
        </p:nvSpPr>
        <p:spPr>
          <a:xfrm>
            <a:off x="2689852" y="2323750"/>
            <a:ext cx="811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+mj-lt"/>
              </a:rPr>
              <a:t>Бочка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280BDF10-CC54-45D8-96E0-A7B011AD6A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1980" y="1730077"/>
            <a:ext cx="467027" cy="46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673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67F9BD-0D79-4109-A4AE-8B55B4284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Варианты развития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C79D72-9113-4ADC-A61C-2BBBE1DF63BC}"/>
              </a:ext>
            </a:extLst>
          </p:cNvPr>
          <p:cNvSpPr txBox="1"/>
          <p:nvPr/>
        </p:nvSpPr>
        <p:spPr>
          <a:xfrm>
            <a:off x="4597167" y="2136338"/>
            <a:ext cx="748297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- Сделать готовые уровни, с более точным балансом или увеличение сложности уровня с каждой новой победой</a:t>
            </a:r>
          </a:p>
          <a:p>
            <a:r>
              <a:rPr lang="ru-RU" dirty="0"/>
              <a:t>- Сохранение счета игрока в файл с рейтингом игроков</a:t>
            </a:r>
          </a:p>
          <a:p>
            <a:r>
              <a:rPr lang="ru-RU" dirty="0"/>
              <a:t>- Изменение вида спрайта игрока, за достижения в игре</a:t>
            </a:r>
          </a:p>
          <a:p>
            <a:r>
              <a:rPr lang="ru-RU" dirty="0"/>
              <a:t>- Новый вид атаки у игрока, например дробовик, наносящий урон по области перед игроком</a:t>
            </a:r>
          </a:p>
          <a:p>
            <a:r>
              <a:rPr lang="ru-RU" dirty="0"/>
              <a:t>- Новые виды препятствий в клетках, например: платформа ловушка (если игрок на неё встаёт, он проигрывает) или неуничтожаемая коробка</a:t>
            </a:r>
          </a:p>
        </p:txBody>
      </p:sp>
    </p:spTree>
    <p:extLst>
      <p:ext uri="{BB962C8B-B14F-4D97-AF65-F5344CB8AC3E}">
        <p14:creationId xmlns:p14="http://schemas.microsoft.com/office/powerpoint/2010/main" val="2619195867"/>
      </p:ext>
    </p:extLst>
  </p:cSld>
  <p:clrMapOvr>
    <a:masterClrMapping/>
  </p:clrMapOvr>
</p:sld>
</file>

<file path=ppt/theme/theme1.xml><?xml version="1.0" encoding="utf-8"?>
<a:theme xmlns:a="http://schemas.openxmlformats.org/drawingml/2006/main" name="Атлас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3960F"/>
      </a:accent1>
      <a:accent2>
        <a:srgbClr val="E04116"/>
      </a:accent2>
      <a:accent3>
        <a:srgbClr val="9D4DE7"/>
      </a:accent3>
      <a:accent4>
        <a:srgbClr val="449EF3"/>
      </a:accent4>
      <a:accent5>
        <a:srgbClr val="39C6BE"/>
      </a:accent5>
      <a:accent6>
        <a:srgbClr val="88C933"/>
      </a:accent6>
      <a:hlink>
        <a:srgbClr val="EBB41F"/>
      </a:hlink>
      <a:folHlink>
        <a:srgbClr val="E1D676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29B3952A-A5A2-4E72-A5C9-A88B41734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TM16401371[[fn=Атлас]]</Template>
  <TotalTime>109</TotalTime>
  <Words>174</Words>
  <Application>Microsoft Office PowerPoint</Application>
  <PresentationFormat>Широкоэкранный</PresentationFormat>
  <Paragraphs>39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 Light</vt:lpstr>
      <vt:lpstr>Rockwell</vt:lpstr>
      <vt:lpstr>Wingdings</vt:lpstr>
      <vt:lpstr>Атлас</vt:lpstr>
      <vt:lpstr>Cоздание двухмерной пошаговой игры на PyGame</vt:lpstr>
      <vt:lpstr>Идея</vt:lpstr>
      <vt:lpstr>Презентация PowerPoint</vt:lpstr>
      <vt:lpstr>Презентация PowerPoint</vt:lpstr>
      <vt:lpstr>Презентация PowerPoint</vt:lpstr>
      <vt:lpstr>Варианты развития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Cоздание двухмерной пошаговой игры на PyGame</dc:title>
  <dc:creator>WIZ</dc:creator>
  <cp:lastModifiedBy>WIZ</cp:lastModifiedBy>
  <cp:revision>12</cp:revision>
  <dcterms:created xsi:type="dcterms:W3CDTF">2021-01-13T16:28:48Z</dcterms:created>
  <dcterms:modified xsi:type="dcterms:W3CDTF">2021-01-14T06:58:44Z</dcterms:modified>
</cp:coreProperties>
</file>

<file path=docProps/thumbnail.jpeg>
</file>